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777" r:id="rId25"/>
    <p:sldId id="771" r:id="rId26"/>
    <p:sldId id="678" r:id="rId27"/>
    <p:sldId id="776" r:id="rId28"/>
    <p:sldId id="722" r:id="rId29"/>
    <p:sldId id="758" r:id="rId30"/>
    <p:sldId id="778" r:id="rId31"/>
    <p:sldId id="725" r:id="rId32"/>
    <p:sldId id="762" r:id="rId33"/>
    <p:sldId id="779" r:id="rId34"/>
    <p:sldId id="774" r:id="rId35"/>
    <p:sldId id="780" r:id="rId36"/>
    <p:sldId id="717" r:id="rId37"/>
    <p:sldId id="726" r:id="rId38"/>
    <p:sldId id="740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786" r:id="rId50"/>
    <p:sldId id="718" r:id="rId51"/>
    <p:sldId id="728" r:id="rId52"/>
    <p:sldId id="730" r:id="rId53"/>
    <p:sldId id="787" r:id="rId54"/>
    <p:sldId id="788" r:id="rId55"/>
    <p:sldId id="773" r:id="rId56"/>
    <p:sldId id="789" r:id="rId57"/>
    <p:sldId id="729" r:id="rId58"/>
    <p:sldId id="702" r:id="rId59"/>
    <p:sldId id="703" r:id="rId60"/>
    <p:sldId id="704" r:id="rId61"/>
    <p:sldId id="763" r:id="rId62"/>
    <p:sldId id="765" r:id="rId63"/>
    <p:sldId id="719" r:id="rId64"/>
    <p:sldId id="731" r:id="rId65"/>
    <p:sldId id="766" r:id="rId66"/>
    <p:sldId id="732" r:id="rId67"/>
    <p:sldId id="734" r:id="rId68"/>
    <p:sldId id="733" r:id="rId69"/>
    <p:sldId id="720" r:id="rId70"/>
    <p:sldId id="735" r:id="rId71"/>
    <p:sldId id="741" r:id="rId72"/>
    <p:sldId id="768" r:id="rId73"/>
    <p:sldId id="767" r:id="rId74"/>
    <p:sldId id="785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06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48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不毛な空中戦やマサカリの投げ合いを避け、動いているもの（＝価値）を軸に会話することができるようになります。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9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組織・文化ではなく、技術的観点からの心理的安全性の仕組化です。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1310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6717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72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6630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ja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0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1.png"/><Relationship Id="rId10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D4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結局</a:t>
            </a:r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お客様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kumimoji="1"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どの程度の損害を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与えたの？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クラスの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メソッドで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文を間違えて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障害検知速度の向上と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の施策・活動は全て、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売上・利益の向上の観点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から実施している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障害報告の内容の変化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以前はプログラムとエラーログの説明だけ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影響のあった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お客様とその数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お客様および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被害総額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障害検知速度向上および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短縮の観点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からの対応策の提示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エラー発見時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失敗しながら学び課題解決していくことを、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05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  <a:endParaRPr kumimoji="1" lang="ja-JP" altLang="en-US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の人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72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65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251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229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対外的な責任あるプロダクト提供者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3041</TotalTime>
  <Words>1967</Words>
  <Application>Microsoft Macintosh PowerPoint</Application>
  <PresentationFormat>画面に合わせる (4:3)</PresentationFormat>
  <Paragraphs>572</Paragraphs>
  <Slides>73</Slides>
  <Notes>70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8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いまの課題</vt:lpstr>
      <vt:lpstr>いま試しているもの</vt:lpstr>
      <vt:lpstr>2. ビジネスの3つのKPI</vt:lpstr>
      <vt:lpstr>これまでの会話</vt:lpstr>
      <vt:lpstr>共通の語彙・価値観 (1)</vt:lpstr>
      <vt:lpstr>共通の語彙・価値観 (2)</vt:lpstr>
      <vt:lpstr>成果</vt:lpstr>
      <vt:lpstr>3. 成果物で会話する</vt:lpstr>
      <vt:lpstr>論拠</vt:lpstr>
      <vt:lpstr>（例）Ayavue</vt:lpstr>
      <vt:lpstr>エラー発見時</vt:lpstr>
      <vt:lpstr>まとめ</vt:lpstr>
      <vt:lpstr>PowerPoint プレゼンテーション</vt:lpstr>
      <vt:lpstr>プラクティス・事例</vt:lpstr>
      <vt:lpstr>1. 心理的安全性を「作り込む」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課題</vt:lpstr>
      <vt:lpstr>課題</vt:lpstr>
      <vt:lpstr>解決策</vt:lpstr>
      <vt:lpstr>成果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5113</cp:revision>
  <dcterms:created xsi:type="dcterms:W3CDTF">2016-11-21T06:16:44Z</dcterms:created>
  <dcterms:modified xsi:type="dcterms:W3CDTF">2018-04-05T06:41:54Z</dcterms:modified>
</cp:coreProperties>
</file>